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0B8D02-628C-46E4-8DBB-6D49DD69F3A4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E3A1AFB-E68D-4F3A-89C7-A18D408BE6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«Звёздочка»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«Предметно –развивающая среда по познавательному развитию»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525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7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Центр математики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Documents and Settings\Admin\Рабочий стол\Мама\Ясли 2016\SAM_2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067944" cy="348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Рабочий стол\Мама\Ясли 2016\SAM_20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5292097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Мама\Ясли 2016\SAM_2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176464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62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Мама\Ясли 2016\SAM_2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510"/>
            <a:ext cx="8856984" cy="6426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53978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Мама\Ясли 2016\SAM_2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040560" cy="475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Мама\Ясли 2016\SAM_2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75252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95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Documents and Settings\Admin\Рабочий стол\Мама\Ясли 2016\SAM_2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694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экологии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Admin\Рабочий стол\Мама\Ясли 2016\SAM_2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536504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6" name="Picture 2" descr="C:\Documents and Settings\Admin\Рабочий стол\Мама\Ясли 2016\SAM_20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184576" cy="3451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Мама\Ясли 2016\SAM_2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3936437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Мама\Ясли 2016\SAM_2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ама\Ясли 2016\SAM_2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</TotalTime>
  <Words>11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Гр. «Звёздочка»  «Предметно –развивающая среда по познавательному развитию»</vt:lpstr>
      <vt:lpstr>Центр математики </vt:lpstr>
      <vt:lpstr>Презентация PowerPoint</vt:lpstr>
      <vt:lpstr>Центр конструирования</vt:lpstr>
      <vt:lpstr>Презентация PowerPoint</vt:lpstr>
      <vt:lpstr>Центр экологии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Гр. «Звёздочка»  «Познавательное развитие»</dc:title>
  <dc:creator>Admin</dc:creator>
  <cp:lastModifiedBy>AFR</cp:lastModifiedBy>
  <cp:revision>13</cp:revision>
  <dcterms:created xsi:type="dcterms:W3CDTF">2016-12-11T22:36:42Z</dcterms:created>
  <dcterms:modified xsi:type="dcterms:W3CDTF">2016-12-12T08:29:13Z</dcterms:modified>
</cp:coreProperties>
</file>